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негров" initials="и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3" autoAdjust="0"/>
  </p:normalViewPr>
  <p:slideViewPr>
    <p:cSldViewPr snapToGrid="0">
      <p:cViewPr>
        <p:scale>
          <a:sx n="90" d="100"/>
          <a:sy n="90" d="100"/>
        </p:scale>
        <p:origin x="-126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3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75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8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35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5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2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4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7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0EF3-E0B7-4B5D-9E4E-DB53004C0DE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149CFE-3B18-4816-85B9-03545E97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2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17AAB-8343-F26D-DE42-EFC661E3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702" y="182921"/>
            <a:ext cx="5251774" cy="674703"/>
          </a:xfrm>
        </p:spPr>
        <p:txBody>
          <a:bodyPr>
            <a:normAutofit/>
          </a:bodyPr>
          <a:lstStyle/>
          <a:p>
            <a:r>
              <a:rPr lang="ru-RU" dirty="0" smtClean="0"/>
              <a:t>Карта </a:t>
            </a:r>
            <a:r>
              <a:rPr lang="ru-RU" dirty="0"/>
              <a:t>местности </a:t>
            </a:r>
            <a:r>
              <a:rPr lang="ru-RU" dirty="0" smtClean="0"/>
              <a:t>Парагвая, </a:t>
            </a:r>
            <a:r>
              <a:rPr lang="ru-RU" dirty="0"/>
              <a:t>ок.1600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E1205D-6905-9094-CD26-AACD1486B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2589212" y="6857999"/>
            <a:ext cx="3505199" cy="21750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xmlns="" id="{B775BA63-3162-840F-A217-7124A0158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6" y="1083077"/>
            <a:ext cx="10449016" cy="56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BDFFC-D35E-8335-6F87-2250CFA7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7277802" cy="97631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Иезуитские редукции</a:t>
            </a:r>
            <a:r>
              <a:rPr lang="ru-RU" b="0" i="0" dirty="0">
                <a:solidFill>
                  <a:srgbClr val="0645AD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в Тринидаде (южный Парагвай)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EFEEBC-707F-72CB-E0F2-2D78FC949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4031" y="5132468"/>
            <a:ext cx="2024109" cy="787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xmlns="" id="{E00B8E7E-6F85-5D02-F59E-02A62F6A4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3" y="1526959"/>
            <a:ext cx="7936854" cy="44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99FBF-D976-708A-3D5A-54E4100E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686" y="193321"/>
            <a:ext cx="5939235" cy="667813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Карта Парагвая в 1850 году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A36A76-97CE-3312-F0FE-108DBC1E3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6542843" y="1535837"/>
            <a:ext cx="381739" cy="53221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xmlns="" id="{678A5CFC-2281-C037-4519-59B48D59C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7" y="1074198"/>
            <a:ext cx="8167456" cy="57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6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E8D02-2BCB-9B80-EAC1-C86114F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996430" y="509027"/>
            <a:ext cx="4828592" cy="7456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Иван Тимофеевич Беляев </a:t>
            </a:r>
            <a:r>
              <a:rPr lang="ru-RU" dirty="0"/>
              <a:t>с </a:t>
            </a:r>
            <a:r>
              <a:rPr lang="ru-RU" dirty="0" smtClean="0"/>
              <a:t>Парагвайскими </a:t>
            </a:r>
            <a:r>
              <a:rPr lang="ru-RU" dirty="0"/>
              <a:t>офицерами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BD97D3-928C-EABD-F5E5-CB04C337F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3844031" y="6232123"/>
            <a:ext cx="7841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E235243-ECF3-BB77-3BBB-69D043065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02" y="1412684"/>
            <a:ext cx="6525088" cy="44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6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024CA-8CA0-11B2-EB22-6773ECC5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470" y="44608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704B9A7-6FCC-1B26-4C7C-BFC96B5BE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58" y="906452"/>
            <a:ext cx="8092809" cy="48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577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26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Карта местности Парагвая, ок.1600 г.</vt:lpstr>
      <vt:lpstr>Иезуитские редукции в Тринидаде (южный Парагвай)</vt:lpstr>
      <vt:lpstr>Карта Парагвая в 1850 году</vt:lpstr>
      <vt:lpstr>Иван Тимофеевич Беляев с Парагвайскими офицерами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Парагвай.История Страны</dc:title>
  <dc:creator>игорь негров</dc:creator>
  <cp:lastModifiedBy>Пользователь</cp:lastModifiedBy>
  <cp:revision>4</cp:revision>
  <dcterms:created xsi:type="dcterms:W3CDTF">2024-04-09T12:25:16Z</dcterms:created>
  <dcterms:modified xsi:type="dcterms:W3CDTF">2024-04-17T14:35:38Z</dcterms:modified>
</cp:coreProperties>
</file>